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61" r:id="rId7"/>
    <p:sldId id="262" r:id="rId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E26"/>
    <a:srgbClr val="BEB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144" y="34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57-3216-444C-9B2B-D0760EED382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E598-BAD6-E54C-BD6F-D13FC4443C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0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57-3216-444C-9B2B-D0760EED382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E598-BAD6-E54C-BD6F-D13FC4443C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6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57-3216-444C-9B2B-D0760EED382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E598-BAD6-E54C-BD6F-D13FC4443C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3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57-3216-444C-9B2B-D0760EED382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E598-BAD6-E54C-BD6F-D13FC4443C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4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57-3216-444C-9B2B-D0760EED382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E598-BAD6-E54C-BD6F-D13FC4443C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57-3216-444C-9B2B-D0760EED382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E598-BAD6-E54C-BD6F-D13FC4443C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57-3216-444C-9B2B-D0760EED382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E598-BAD6-E54C-BD6F-D13FC4443C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5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57-3216-444C-9B2B-D0760EED382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E598-BAD6-E54C-BD6F-D13FC4443C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4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57-3216-444C-9B2B-D0760EED382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E598-BAD6-E54C-BD6F-D13FC4443C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7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57-3216-444C-9B2B-D0760EED382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E598-BAD6-E54C-BD6F-D13FC4443C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2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957-3216-444C-9B2B-D0760EED382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E598-BAD6-E54C-BD6F-D13FC4443C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2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4F957-3216-444C-9B2B-D0760EED382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2E598-BAD6-E54C-BD6F-D13FC4443C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4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rtaycontraportad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00" y="0"/>
            <a:ext cx="11430000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979" y="1974099"/>
            <a:ext cx="4339342" cy="1766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2562" y="4851779"/>
            <a:ext cx="2386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www.josarflor.com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214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2404" y="482383"/>
            <a:ext cx="293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800" dirty="0">
                <a:solidFill>
                  <a:srgbClr val="A3AE26"/>
                </a:solidFill>
                <a:latin typeface="Arial"/>
                <a:cs typeface="Arial"/>
              </a:rPr>
              <a:t>КОМПАНИЯ</a:t>
            </a:r>
            <a:endParaRPr lang="en-US" sz="2800" dirty="0">
              <a:solidFill>
                <a:srgbClr val="A3AE26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2172" y="1113376"/>
            <a:ext cx="67209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>
                <a:latin typeface="Arial"/>
                <a:cs typeface="Arial"/>
              </a:rPr>
              <a:t>Josarflor</a:t>
            </a:r>
            <a:r>
              <a:rPr lang="ru-RU" sz="1400" dirty="0">
                <a:latin typeface="Arial"/>
                <a:cs typeface="Arial"/>
              </a:rPr>
              <a:t> S.A. - соперничающее и новаторское предприятие, которое производит и извлекает прибыль из роз превосходного качества, основанного и управляемого из-за эквадорских инвесторов, скомпрометированных в удовлетворении самых требовательных требований потребителей, как в продукте, так и в службе; то, что он делает в каждый специальный момент, было незабываемым.</a:t>
            </a:r>
          </a:p>
          <a:p>
            <a:pPr algn="just"/>
            <a:endParaRPr lang="ru-RU" sz="14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0624" y="2522953"/>
            <a:ext cx="6720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Arial"/>
                <a:cs typeface="Arial"/>
              </a:rPr>
              <a:t>Усадьба находится на расстоянии 5 минут в юго-восток прекрасного города </a:t>
            </a:r>
            <a:r>
              <a:rPr lang="ru-RU" sz="1400" dirty="0" err="1">
                <a:latin typeface="Arial"/>
                <a:cs typeface="Arial"/>
              </a:rPr>
              <a:t>Cayambe</a:t>
            </a:r>
            <a:r>
              <a:rPr lang="ru-RU" sz="1400" dirty="0">
                <a:latin typeface="Arial"/>
                <a:cs typeface="Arial"/>
              </a:rPr>
              <a:t> в 2.800 метров на уровне моря. Его привилегированное расположение в центре мира способствует производству роз специальной прибыли и единственным характеристикам.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80624" y="3523573"/>
            <a:ext cx="67209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Arial"/>
                <a:cs typeface="Arial"/>
              </a:rPr>
              <a:t>Мы обладаем </a:t>
            </a:r>
            <a:r>
              <a:rPr lang="ru-RU" sz="1400" dirty="0" smtClean="0">
                <a:latin typeface="Arial"/>
                <a:cs typeface="Arial"/>
              </a:rPr>
              <a:t>3</a:t>
            </a:r>
            <a:r>
              <a:rPr lang="es-EC" sz="1400" dirty="0" smtClean="0">
                <a:latin typeface="Arial"/>
                <a:cs typeface="Arial"/>
              </a:rPr>
              <a:t>6</a:t>
            </a:r>
            <a:r>
              <a:rPr lang="ru-RU" sz="1400" dirty="0" smtClean="0">
                <a:latin typeface="Arial"/>
                <a:cs typeface="Arial"/>
              </a:rPr>
              <a:t> </a:t>
            </a:r>
            <a:r>
              <a:rPr lang="ru-RU" sz="1400" dirty="0">
                <a:latin typeface="Arial"/>
                <a:cs typeface="Arial"/>
              </a:rPr>
              <a:t>гектарами в производстве, разработанный, чтобы гарантировать высокий уровень качества нашего продукта и в то же время применение почтительных методов производства наших людей и окружающей среды. В нашем связном подходе для развития мы получили удостоверения </a:t>
            </a:r>
            <a:r>
              <a:rPr lang="ru-RU" sz="1400" dirty="0" err="1">
                <a:latin typeface="Arial"/>
                <a:cs typeface="Arial"/>
              </a:rPr>
              <a:t>Flor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dirty="0" err="1">
                <a:latin typeface="Arial"/>
                <a:cs typeface="Arial"/>
              </a:rPr>
              <a:t>Ecuador</a:t>
            </a:r>
            <a:r>
              <a:rPr lang="ru-RU" sz="1400" dirty="0">
                <a:latin typeface="Arial"/>
                <a:cs typeface="Arial"/>
              </a:rPr>
              <a:t> и BASC</a:t>
            </a:r>
            <a:r>
              <a:rPr lang="ru-RU" sz="1400" dirty="0" smtClean="0">
                <a:latin typeface="Arial"/>
                <a:cs typeface="Arial"/>
              </a:rPr>
              <a:t>.</a:t>
            </a:r>
            <a:endParaRPr lang="es-ES_tradnl" sz="1400" dirty="0" smtClean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30" y="4418890"/>
            <a:ext cx="853533" cy="8535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22" y="3098627"/>
            <a:ext cx="1254578" cy="12090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79076" y="4760893"/>
            <a:ext cx="6720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Arial"/>
                <a:cs typeface="Arial"/>
              </a:rPr>
              <a:t>Вы приглашены превратиться в стратегического компаньона </a:t>
            </a:r>
            <a:r>
              <a:rPr lang="ru-RU" sz="1400" dirty="0" err="1">
                <a:latin typeface="Arial"/>
                <a:cs typeface="Arial"/>
              </a:rPr>
              <a:t>Josarflor</a:t>
            </a:r>
            <a:r>
              <a:rPr lang="ru-RU" sz="1400" dirty="0">
                <a:latin typeface="Arial"/>
                <a:cs typeface="Arial"/>
              </a:rPr>
              <a:t> и взять часть исключительного опыта</a:t>
            </a:r>
          </a:p>
          <a:p>
            <a:pPr algn="just"/>
            <a:endParaRPr lang="ru-RU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33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-ros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05560" y="-1732948"/>
            <a:ext cx="6110753" cy="9166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9894" y="3617586"/>
            <a:ext cx="703039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500" dirty="0" smtClean="0">
                <a:solidFill>
                  <a:schemeClr val="bg1"/>
                </a:solidFill>
                <a:latin typeface="Arial"/>
                <a:cs typeface="Arial"/>
              </a:rPr>
              <a:t>OUR</a:t>
            </a:r>
            <a:endParaRPr lang="en-US" sz="6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368" y="4400102"/>
            <a:ext cx="551123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00" dirty="0" smtClean="0">
                <a:solidFill>
                  <a:schemeClr val="bg1"/>
                </a:solidFill>
                <a:latin typeface="Arial"/>
                <a:cs typeface="Arial"/>
              </a:rPr>
              <a:t>COLLECTION</a:t>
            </a:r>
            <a:endParaRPr lang="en-US" sz="6500" dirty="0"/>
          </a:p>
        </p:txBody>
      </p:sp>
    </p:spTree>
    <p:extLst>
      <p:ext uri="{BB962C8B-B14F-4D97-AF65-F5344CB8AC3E}">
        <p14:creationId xmlns:p14="http://schemas.microsoft.com/office/powerpoint/2010/main" val="276168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955" y="4000533"/>
            <a:ext cx="1085275" cy="1085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42" y="515574"/>
            <a:ext cx="1104900" cy="110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1011" y="558038"/>
            <a:ext cx="1411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3D</a:t>
            </a:r>
          </a:p>
          <a:p>
            <a:r>
              <a:rPr lang="en-US" sz="1200" dirty="0" smtClean="0">
                <a:latin typeface="Arial"/>
                <a:cs typeface="Arial"/>
              </a:rPr>
              <a:t>Altamira</a:t>
            </a:r>
          </a:p>
          <a:p>
            <a:r>
              <a:rPr lang="en-US" sz="1200" dirty="0" smtClean="0">
                <a:latin typeface="Arial"/>
                <a:cs typeface="Arial"/>
              </a:rPr>
              <a:t>Blush</a:t>
            </a:r>
          </a:p>
          <a:p>
            <a:r>
              <a:rPr lang="en-US" sz="1200" dirty="0" smtClean="0">
                <a:latin typeface="Arial"/>
                <a:cs typeface="Arial"/>
              </a:rPr>
              <a:t>Cabaret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Carpediem</a:t>
            </a:r>
            <a:endParaRPr lang="en-US" sz="1200" dirty="0" smtClean="0">
              <a:latin typeface="Arial"/>
              <a:cs typeface="Arial"/>
            </a:endParaRPr>
          </a:p>
          <a:p>
            <a:r>
              <a:rPr lang="en-US" sz="1200" dirty="0" smtClean="0">
                <a:latin typeface="Arial"/>
                <a:cs typeface="Arial"/>
              </a:rPr>
              <a:t>Carrousel</a:t>
            </a:r>
          </a:p>
          <a:p>
            <a:r>
              <a:rPr lang="en-US" sz="1200" dirty="0" smtClean="0">
                <a:latin typeface="Arial"/>
                <a:cs typeface="Arial"/>
              </a:rPr>
              <a:t>Clown</a:t>
            </a:r>
          </a:p>
          <a:p>
            <a:r>
              <a:rPr lang="en-US" sz="1200" dirty="0" smtClean="0">
                <a:latin typeface="Arial"/>
                <a:cs typeface="Arial"/>
              </a:rPr>
              <a:t>Esperance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6841" y="539185"/>
            <a:ext cx="1436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Free Spirit</a:t>
            </a:r>
          </a:p>
          <a:p>
            <a:r>
              <a:rPr lang="en-US" sz="1200" dirty="0" smtClean="0">
                <a:latin typeface="Arial"/>
                <a:cs typeface="Arial"/>
              </a:rPr>
              <a:t>High &amp; Candy</a:t>
            </a:r>
          </a:p>
          <a:p>
            <a:r>
              <a:rPr lang="en-US" sz="1200" dirty="0" smtClean="0">
                <a:latin typeface="Arial"/>
                <a:cs typeface="Arial"/>
              </a:rPr>
              <a:t>High &amp; Magic</a:t>
            </a:r>
          </a:p>
          <a:p>
            <a:r>
              <a:rPr lang="en-US" sz="1200" dirty="0" smtClean="0">
                <a:latin typeface="Arial"/>
                <a:cs typeface="Arial"/>
              </a:rPr>
              <a:t>Iguana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Iguazu</a:t>
            </a:r>
            <a:endParaRPr lang="en-US" sz="1200" dirty="0" smtClean="0">
              <a:latin typeface="Arial"/>
              <a:cs typeface="Arial"/>
            </a:endParaRPr>
          </a:p>
          <a:p>
            <a:r>
              <a:rPr lang="en-US" sz="1200" dirty="0" err="1" smtClean="0">
                <a:latin typeface="Arial"/>
                <a:cs typeface="Arial"/>
              </a:rPr>
              <a:t>Kahala</a:t>
            </a:r>
            <a:endParaRPr lang="en-US" sz="1200" dirty="0" smtClean="0">
              <a:latin typeface="Arial"/>
              <a:cs typeface="Arial"/>
            </a:endParaRPr>
          </a:p>
          <a:p>
            <a:r>
              <a:rPr lang="en-US" sz="1200" dirty="0" err="1" smtClean="0">
                <a:latin typeface="Arial"/>
                <a:cs typeface="Arial"/>
              </a:rPr>
              <a:t>Malibú</a:t>
            </a:r>
            <a:endParaRPr lang="en-US" sz="1200" dirty="0" smtClean="0">
              <a:latin typeface="Arial"/>
              <a:cs typeface="Arial"/>
            </a:endParaRPr>
          </a:p>
          <a:p>
            <a:r>
              <a:rPr lang="en-US" sz="1200" dirty="0" smtClean="0">
                <a:latin typeface="Arial"/>
                <a:cs typeface="Arial"/>
              </a:rPr>
              <a:t>News Flash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8043" y="558033"/>
            <a:ext cx="1695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Samba Pa Ti</a:t>
            </a:r>
          </a:p>
          <a:p>
            <a:r>
              <a:rPr lang="en-US" sz="1200" dirty="0" smtClean="0">
                <a:latin typeface="Arial"/>
                <a:cs typeface="Arial"/>
              </a:rPr>
              <a:t>Sunset-X-</a:t>
            </a:r>
            <a:r>
              <a:rPr lang="en-US" sz="1200" dirty="0" err="1" smtClean="0">
                <a:latin typeface="Arial"/>
                <a:cs typeface="Arial"/>
              </a:rPr>
              <a:t>Pression</a:t>
            </a:r>
            <a:endParaRPr lang="en-US" sz="1200" dirty="0" smtClean="0">
              <a:latin typeface="Arial"/>
              <a:cs typeface="Arial"/>
            </a:endParaRPr>
          </a:p>
          <a:p>
            <a:r>
              <a:rPr lang="en-US" sz="1200" dirty="0" smtClean="0">
                <a:latin typeface="Arial"/>
                <a:cs typeface="Arial"/>
              </a:rPr>
              <a:t>Sweetness</a:t>
            </a:r>
          </a:p>
          <a:p>
            <a:r>
              <a:rPr lang="en-US" sz="1200" dirty="0" smtClean="0">
                <a:latin typeface="Arial"/>
                <a:cs typeface="Arial"/>
              </a:rPr>
              <a:t>Twilight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Zazú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390" y="1777304"/>
            <a:ext cx="1488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A3AE26"/>
                </a:solidFill>
                <a:latin typeface="Arial"/>
                <a:cs typeface="Arial"/>
              </a:rPr>
              <a:t>BI/COLOR NOVELTIES</a:t>
            </a:r>
            <a:endParaRPr lang="en-US" sz="1400" dirty="0">
              <a:solidFill>
                <a:srgbClr val="A3AE26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42" y="3093855"/>
            <a:ext cx="1104900" cy="1104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4842" y="4198755"/>
            <a:ext cx="1488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A3AE26"/>
                </a:solidFill>
                <a:latin typeface="Arial"/>
                <a:cs typeface="Arial"/>
              </a:rPr>
              <a:t>PINK</a:t>
            </a:r>
            <a:endParaRPr lang="en-US" sz="1400" dirty="0">
              <a:solidFill>
                <a:srgbClr val="A3AE26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1011" y="2693939"/>
            <a:ext cx="153950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 smtClean="0">
                <a:latin typeface="Arial"/>
                <a:cs typeface="Arial"/>
              </a:rPr>
              <a:t>Amorosa</a:t>
            </a:r>
            <a:endParaRPr lang="nl-NL" sz="1200" dirty="0" smtClean="0">
              <a:latin typeface="Arial"/>
              <a:cs typeface="Arial"/>
            </a:endParaRPr>
          </a:p>
          <a:p>
            <a:r>
              <a:rPr lang="nl-NL" sz="1200" dirty="0" smtClean="0">
                <a:latin typeface="Arial"/>
                <a:cs typeface="Arial"/>
              </a:rPr>
              <a:t>Amsterdam</a:t>
            </a:r>
          </a:p>
          <a:p>
            <a:r>
              <a:rPr lang="nl-NL" sz="1200" dirty="0" err="1" smtClean="0">
                <a:latin typeface="Arial"/>
                <a:cs typeface="Arial"/>
              </a:rPr>
              <a:t>Arleen</a:t>
            </a:r>
            <a:endParaRPr lang="nl-NL" sz="1200" dirty="0" smtClean="0">
              <a:latin typeface="Arial"/>
              <a:cs typeface="Arial"/>
            </a:endParaRPr>
          </a:p>
          <a:p>
            <a:r>
              <a:rPr lang="nl-NL" sz="1200" dirty="0" smtClean="0">
                <a:latin typeface="Arial"/>
                <a:cs typeface="Arial"/>
              </a:rPr>
              <a:t>Engagement</a:t>
            </a:r>
          </a:p>
          <a:p>
            <a:r>
              <a:rPr lang="nl-NL" sz="1200" dirty="0" err="1" smtClean="0">
                <a:latin typeface="Arial"/>
                <a:cs typeface="Arial"/>
              </a:rPr>
              <a:t>Enjoy</a:t>
            </a:r>
            <a:endParaRPr lang="nl-NL" sz="1200" dirty="0" smtClean="0">
              <a:latin typeface="Arial"/>
              <a:cs typeface="Arial"/>
            </a:endParaRPr>
          </a:p>
          <a:p>
            <a:r>
              <a:rPr lang="nl-NL" sz="1200" dirty="0" err="1" smtClean="0">
                <a:latin typeface="Arial"/>
                <a:cs typeface="Arial"/>
              </a:rPr>
              <a:t>Frutetto</a:t>
            </a:r>
            <a:endParaRPr lang="nl-NL" sz="1200" dirty="0" smtClean="0">
              <a:latin typeface="Arial"/>
              <a:cs typeface="Arial"/>
            </a:endParaRPr>
          </a:p>
          <a:p>
            <a:r>
              <a:rPr lang="nl-NL" sz="1200" dirty="0" err="1" smtClean="0">
                <a:latin typeface="Arial"/>
                <a:cs typeface="Arial"/>
              </a:rPr>
              <a:t>Hermosa</a:t>
            </a:r>
            <a:endParaRPr lang="nl-NL" sz="1200" dirty="0" smtClean="0">
              <a:latin typeface="Arial"/>
              <a:cs typeface="Arial"/>
            </a:endParaRPr>
          </a:p>
          <a:p>
            <a:r>
              <a:rPr lang="nl-NL" sz="1200" dirty="0" err="1" smtClean="0">
                <a:latin typeface="Arial"/>
                <a:cs typeface="Arial"/>
              </a:rPr>
              <a:t>Luciana</a:t>
            </a:r>
            <a:endParaRPr lang="nl-NL" sz="1200" dirty="0" smtClean="0">
              <a:latin typeface="Arial"/>
              <a:cs typeface="Arial"/>
            </a:endParaRPr>
          </a:p>
          <a:p>
            <a:r>
              <a:rPr lang="nl-NL" sz="1200" dirty="0" smtClean="0">
                <a:latin typeface="Arial"/>
                <a:cs typeface="Arial"/>
              </a:rPr>
              <a:t>Nena</a:t>
            </a:r>
          </a:p>
          <a:p>
            <a:r>
              <a:rPr lang="es-ES_tradnl" sz="1200" dirty="0">
                <a:latin typeface="Arial"/>
                <a:cs typeface="Arial"/>
              </a:rPr>
              <a:t>Pink </a:t>
            </a:r>
            <a:r>
              <a:rPr lang="es-ES_tradnl" sz="1200" dirty="0" err="1">
                <a:latin typeface="Arial"/>
                <a:cs typeface="Arial"/>
              </a:rPr>
              <a:t>Mondial</a:t>
            </a:r>
            <a:endParaRPr lang="nl-NL" sz="1200" dirty="0" smtClean="0">
              <a:latin typeface="Arial"/>
              <a:cs typeface="Arial"/>
            </a:endParaRPr>
          </a:p>
          <a:p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09930" y="2693939"/>
            <a:ext cx="1552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latin typeface="Arial"/>
                <a:cs typeface="Arial"/>
              </a:rPr>
              <a:t>Pink X-</a:t>
            </a:r>
            <a:r>
              <a:rPr lang="es-ES_tradnl" sz="1200" dirty="0" err="1" smtClean="0">
                <a:latin typeface="Arial"/>
                <a:cs typeface="Arial"/>
              </a:rPr>
              <a:t>Pression</a:t>
            </a:r>
            <a:endParaRPr lang="es-ES_tradnl" sz="1200" dirty="0" smtClean="0">
              <a:latin typeface="Arial"/>
              <a:cs typeface="Arial"/>
            </a:endParaRPr>
          </a:p>
          <a:p>
            <a:r>
              <a:rPr lang="es-ES_tradnl" sz="1200" dirty="0" err="1" smtClean="0">
                <a:latin typeface="Arial"/>
                <a:cs typeface="Arial"/>
              </a:rPr>
              <a:t>Ragazza</a:t>
            </a:r>
            <a:endParaRPr lang="es-ES_tradnl" sz="1200" dirty="0" smtClean="0">
              <a:latin typeface="Arial"/>
              <a:cs typeface="Arial"/>
            </a:endParaRPr>
          </a:p>
          <a:p>
            <a:r>
              <a:rPr lang="es-ES_tradnl" sz="1200" dirty="0" smtClean="0">
                <a:latin typeface="Arial"/>
                <a:cs typeface="Arial"/>
              </a:rPr>
              <a:t>Rosita </a:t>
            </a:r>
            <a:r>
              <a:rPr lang="es-ES_tradnl" sz="1200" dirty="0" err="1" smtClean="0">
                <a:latin typeface="Arial"/>
                <a:cs typeface="Arial"/>
              </a:rPr>
              <a:t>Vendela</a:t>
            </a:r>
            <a:endParaRPr lang="es-ES_tradnl" sz="1200" dirty="0" smtClean="0">
              <a:latin typeface="Arial"/>
              <a:cs typeface="Arial"/>
            </a:endParaRPr>
          </a:p>
          <a:p>
            <a:r>
              <a:rPr lang="es-ES_tradnl" sz="1200" dirty="0" smtClean="0">
                <a:latin typeface="Arial"/>
                <a:cs typeface="Arial"/>
              </a:rPr>
              <a:t>Saga</a:t>
            </a:r>
          </a:p>
          <a:p>
            <a:r>
              <a:rPr lang="es-ES_tradnl" sz="1200" dirty="0" smtClean="0">
                <a:latin typeface="Arial"/>
                <a:cs typeface="Arial"/>
              </a:rPr>
              <a:t>Salma</a:t>
            </a:r>
          </a:p>
          <a:p>
            <a:r>
              <a:rPr lang="es-ES_tradnl" sz="1200" dirty="0" err="1" smtClean="0">
                <a:latin typeface="Arial"/>
                <a:cs typeface="Arial"/>
              </a:rPr>
              <a:t>Secret</a:t>
            </a:r>
            <a:r>
              <a:rPr lang="es-ES_tradnl" sz="1200" dirty="0" smtClean="0">
                <a:latin typeface="Arial"/>
                <a:cs typeface="Arial"/>
              </a:rPr>
              <a:t> Garden</a:t>
            </a:r>
          </a:p>
          <a:p>
            <a:r>
              <a:rPr lang="es-ES_tradnl" sz="1200" dirty="0" smtClean="0">
                <a:latin typeface="Arial"/>
                <a:cs typeface="Arial"/>
              </a:rPr>
              <a:t>Señorita</a:t>
            </a:r>
          </a:p>
          <a:p>
            <a:r>
              <a:rPr lang="es-ES_tradnl" sz="1200" dirty="0" err="1" smtClean="0">
                <a:latin typeface="Arial"/>
                <a:cs typeface="Arial"/>
              </a:rPr>
              <a:t>Tiffany</a:t>
            </a:r>
            <a:endParaRPr lang="es-ES_tradnl" sz="1200" dirty="0" smtClean="0">
              <a:latin typeface="Arial"/>
              <a:cs typeface="Arial"/>
            </a:endParaRPr>
          </a:p>
          <a:p>
            <a:r>
              <a:rPr lang="es-ES_tradnl" sz="1200" dirty="0" err="1" smtClean="0">
                <a:latin typeface="Arial"/>
                <a:cs typeface="Arial"/>
              </a:rPr>
              <a:t>Titanic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807" y="515574"/>
            <a:ext cx="1104900" cy="1104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56970" y="1687508"/>
            <a:ext cx="1488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A3AE26"/>
                </a:solidFill>
                <a:latin typeface="Arial"/>
                <a:cs typeface="Arial"/>
              </a:rPr>
              <a:t>RED</a:t>
            </a:r>
            <a:endParaRPr lang="en-US" sz="1400" dirty="0">
              <a:solidFill>
                <a:srgbClr val="A3AE26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7594" y="579189"/>
            <a:ext cx="1411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Explorer</a:t>
            </a:r>
          </a:p>
          <a:p>
            <a:r>
              <a:rPr lang="en-US" sz="1200" dirty="0" smtClean="0">
                <a:latin typeface="Arial"/>
                <a:cs typeface="Arial"/>
              </a:rPr>
              <a:t>Freedom</a:t>
            </a:r>
          </a:p>
          <a:p>
            <a:r>
              <a:rPr lang="en-US" sz="1200" dirty="0" smtClean="0">
                <a:latin typeface="Arial"/>
                <a:cs typeface="Arial"/>
              </a:rPr>
              <a:t>Hearts</a:t>
            </a:r>
          </a:p>
          <a:p>
            <a:r>
              <a:rPr lang="en-US" sz="1200" dirty="0" smtClean="0">
                <a:latin typeface="Arial"/>
                <a:cs typeface="Arial"/>
              </a:rPr>
              <a:t>Red Paris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Scarlatta</a:t>
            </a:r>
            <a:endParaRPr lang="en-US" sz="1200" dirty="0" smtClean="0"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942" y="2315985"/>
            <a:ext cx="1104900" cy="1104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56970" y="3487394"/>
            <a:ext cx="1488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A3AE26"/>
                </a:solidFill>
                <a:latin typeface="Arial"/>
                <a:cs typeface="Arial"/>
              </a:rPr>
              <a:t>YELLOW</a:t>
            </a:r>
            <a:endParaRPr lang="en-US" sz="1400" dirty="0">
              <a:solidFill>
                <a:srgbClr val="A3AE26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6847" y="2357086"/>
            <a:ext cx="161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High &amp; Yellow Magic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Mohana</a:t>
            </a:r>
            <a:endParaRPr lang="en-US" sz="1200" dirty="0" smtClean="0">
              <a:latin typeface="Arial"/>
              <a:cs typeface="Arial"/>
            </a:endParaRPr>
          </a:p>
          <a:p>
            <a:r>
              <a:rPr lang="en-US" sz="1200" dirty="0" smtClean="0">
                <a:latin typeface="Arial"/>
                <a:cs typeface="Arial"/>
              </a:rPr>
              <a:t>Stardust</a:t>
            </a:r>
          </a:p>
          <a:p>
            <a:r>
              <a:rPr lang="en-US" sz="1200" dirty="0" smtClean="0">
                <a:latin typeface="Arial"/>
                <a:cs typeface="Arial"/>
              </a:rPr>
              <a:t>Tara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432" y="2745797"/>
            <a:ext cx="422493" cy="16279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055422" y="5152318"/>
            <a:ext cx="1488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A3AE26"/>
                </a:solidFill>
                <a:latin typeface="Arial"/>
                <a:cs typeface="Arial"/>
              </a:rPr>
              <a:t>GREEN</a:t>
            </a:r>
            <a:endParaRPr lang="en-US" sz="1400" dirty="0">
              <a:solidFill>
                <a:srgbClr val="A3AE26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68190" y="4352643"/>
            <a:ext cx="1411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Wasabi</a:t>
            </a:r>
          </a:p>
        </p:txBody>
      </p:sp>
      <p:pic>
        <p:nvPicPr>
          <p:cNvPr id="29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495" y="2745797"/>
            <a:ext cx="422493" cy="162795"/>
          </a:xfrm>
          <a:prstGeom prst="rect">
            <a:avLst/>
          </a:prstGeom>
        </p:spPr>
      </p:pic>
      <p:pic>
        <p:nvPicPr>
          <p:cNvPr id="31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574" y="4425134"/>
            <a:ext cx="422493" cy="16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42" y="515574"/>
            <a:ext cx="1104900" cy="110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9963" y="525001"/>
            <a:ext cx="1411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Cotton </a:t>
            </a:r>
            <a:r>
              <a:rPr lang="en-US" sz="1200" dirty="0" smtClean="0">
                <a:latin typeface="Arial"/>
                <a:cs typeface="Arial"/>
              </a:rPr>
              <a:t>Candy</a:t>
            </a:r>
          </a:p>
          <a:p>
            <a:r>
              <a:rPr lang="en-US" sz="1200" dirty="0" smtClean="0">
                <a:latin typeface="Arial"/>
                <a:cs typeface="Arial"/>
              </a:rPr>
              <a:t>Dark X-</a:t>
            </a:r>
            <a:r>
              <a:rPr lang="en-US" sz="1200" dirty="0" err="1">
                <a:latin typeface="Arial"/>
                <a:cs typeface="Arial"/>
              </a:rPr>
              <a:t>P</a:t>
            </a:r>
            <a:r>
              <a:rPr lang="en-US" sz="1200" dirty="0" err="1" smtClean="0">
                <a:latin typeface="Arial"/>
                <a:cs typeface="Arial"/>
              </a:rPr>
              <a:t>ression</a:t>
            </a:r>
            <a:endParaRPr lang="en-US" sz="1200" dirty="0" smtClean="0">
              <a:latin typeface="Arial"/>
              <a:cs typeface="Arial"/>
            </a:endParaRPr>
          </a:p>
          <a:p>
            <a:r>
              <a:rPr lang="en-US" sz="1200" dirty="0" smtClean="0">
                <a:latin typeface="Arial"/>
                <a:cs typeface="Arial"/>
              </a:rPr>
              <a:t>Gotcha</a:t>
            </a:r>
          </a:p>
          <a:p>
            <a:r>
              <a:rPr lang="en-US" sz="1200" dirty="0" smtClean="0">
                <a:latin typeface="Arial"/>
                <a:cs typeface="Arial"/>
              </a:rPr>
              <a:t>Hot Explorer</a:t>
            </a:r>
          </a:p>
          <a:p>
            <a:r>
              <a:rPr lang="en-US" sz="1200" dirty="0" smtClean="0">
                <a:latin typeface="Arial"/>
                <a:cs typeface="Arial"/>
              </a:rPr>
              <a:t>Hot Paris</a:t>
            </a:r>
          </a:p>
          <a:p>
            <a:r>
              <a:rPr lang="en-US" sz="1200" dirty="0" smtClean="0">
                <a:latin typeface="Arial"/>
                <a:cs typeface="Arial"/>
              </a:rPr>
              <a:t>Jockey</a:t>
            </a:r>
          </a:p>
          <a:p>
            <a:r>
              <a:rPr lang="en-US" sz="1200" dirty="0" smtClean="0">
                <a:latin typeface="Arial"/>
                <a:cs typeface="Arial"/>
              </a:rPr>
              <a:t>Lola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7559" y="520007"/>
            <a:ext cx="1731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Lola</a:t>
            </a:r>
          </a:p>
          <a:p>
            <a:r>
              <a:rPr lang="en-US" sz="1200" dirty="0" smtClean="0">
                <a:latin typeface="Arial"/>
                <a:cs typeface="Arial"/>
              </a:rPr>
              <a:t>Pink </a:t>
            </a:r>
            <a:r>
              <a:rPr lang="en-US" sz="1200" dirty="0" smtClean="0">
                <a:latin typeface="Arial"/>
                <a:cs typeface="Arial"/>
              </a:rPr>
              <a:t>Floyd</a:t>
            </a:r>
          </a:p>
          <a:p>
            <a:r>
              <a:rPr lang="en-US" sz="1200" dirty="0" smtClean="0">
                <a:latin typeface="Arial"/>
                <a:cs typeface="Arial"/>
              </a:rPr>
              <a:t>Roseberry</a:t>
            </a:r>
          </a:p>
          <a:p>
            <a:r>
              <a:rPr lang="en-US" sz="1200" dirty="0" smtClean="0">
                <a:latin typeface="Arial"/>
                <a:cs typeface="Arial"/>
              </a:rPr>
              <a:t>Shogun</a:t>
            </a:r>
          </a:p>
          <a:p>
            <a:r>
              <a:rPr lang="en-US" sz="1200" dirty="0" smtClean="0">
                <a:latin typeface="Arial"/>
                <a:cs typeface="Arial"/>
              </a:rPr>
              <a:t>Topaz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842" y="1658757"/>
            <a:ext cx="1488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A3AE26"/>
                </a:solidFill>
                <a:latin typeface="Arial"/>
                <a:cs typeface="Arial"/>
              </a:rPr>
              <a:t>HOT PINK</a:t>
            </a:r>
            <a:endParaRPr lang="en-US" sz="1400" dirty="0">
              <a:solidFill>
                <a:srgbClr val="A3AE26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965" y="515574"/>
            <a:ext cx="1104900" cy="1104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64431" y="1657268"/>
            <a:ext cx="1488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A3AE26"/>
                </a:solidFill>
                <a:latin typeface="Arial"/>
                <a:cs typeface="Arial"/>
              </a:rPr>
              <a:t>ORANGE</a:t>
            </a:r>
            <a:endParaRPr lang="en-US" sz="1400" dirty="0">
              <a:solidFill>
                <a:srgbClr val="A3AE26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7950" y="551283"/>
            <a:ext cx="2027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Contrast</a:t>
            </a:r>
          </a:p>
          <a:p>
            <a:r>
              <a:rPr lang="en-US" sz="1200" dirty="0" smtClean="0">
                <a:latin typeface="Arial"/>
                <a:cs typeface="Arial"/>
              </a:rPr>
              <a:t>High &amp; Orange Magic</a:t>
            </a:r>
          </a:p>
          <a:p>
            <a:r>
              <a:rPr lang="en-US" sz="1200" dirty="0" smtClean="0">
                <a:latin typeface="Arial"/>
                <a:cs typeface="Arial"/>
              </a:rPr>
              <a:t>Hilux</a:t>
            </a:r>
          </a:p>
          <a:p>
            <a:r>
              <a:rPr lang="en-US" sz="1200" dirty="0" smtClean="0">
                <a:latin typeface="Arial"/>
                <a:cs typeface="Arial"/>
              </a:rPr>
              <a:t>New Face</a:t>
            </a:r>
          </a:p>
          <a:p>
            <a:r>
              <a:rPr lang="en-US" sz="1200" dirty="0" smtClean="0">
                <a:latin typeface="Arial"/>
                <a:cs typeface="Arial"/>
              </a:rPr>
              <a:t>Nina</a:t>
            </a:r>
          </a:p>
          <a:p>
            <a:r>
              <a:rPr lang="en-US" sz="1200" dirty="0" smtClean="0">
                <a:latin typeface="Arial"/>
                <a:cs typeface="Arial"/>
              </a:rPr>
              <a:t>Orange </a:t>
            </a:r>
            <a:r>
              <a:rPr lang="en-US" sz="1200" dirty="0" smtClean="0">
                <a:latin typeface="Arial"/>
                <a:cs typeface="Arial"/>
              </a:rPr>
              <a:t>Crush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42" y="2183245"/>
            <a:ext cx="1104900" cy="1104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3295" y="3365113"/>
            <a:ext cx="1488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A3AE26"/>
                </a:solidFill>
                <a:latin typeface="Arial"/>
                <a:cs typeface="Arial"/>
              </a:rPr>
              <a:t>PEACH</a:t>
            </a:r>
            <a:endParaRPr lang="en-US" sz="1400" dirty="0">
              <a:solidFill>
                <a:srgbClr val="A3AE26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6292" y="2183245"/>
            <a:ext cx="1629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Coral Reef</a:t>
            </a:r>
          </a:p>
          <a:p>
            <a:r>
              <a:rPr lang="en-US" sz="1200" dirty="0" smtClean="0">
                <a:latin typeface="Arial"/>
                <a:cs typeface="Arial"/>
              </a:rPr>
              <a:t>Coral X-</a:t>
            </a:r>
            <a:r>
              <a:rPr lang="en-US" sz="1200" dirty="0" err="1" smtClean="0">
                <a:latin typeface="Arial"/>
                <a:cs typeface="Arial"/>
              </a:rPr>
              <a:t>Pression</a:t>
            </a:r>
            <a:endParaRPr lang="en-US" sz="1200" dirty="0" smtClean="0">
              <a:latin typeface="Arial"/>
              <a:cs typeface="Arial"/>
            </a:endParaRPr>
          </a:p>
          <a:p>
            <a:r>
              <a:rPr lang="en-US" sz="1200" dirty="0" smtClean="0">
                <a:latin typeface="Arial"/>
                <a:cs typeface="Arial"/>
              </a:rPr>
              <a:t>Country Home</a:t>
            </a:r>
          </a:p>
          <a:p>
            <a:r>
              <a:rPr lang="en-US" sz="1200" dirty="0" smtClean="0">
                <a:latin typeface="Arial"/>
                <a:cs typeface="Arial"/>
              </a:rPr>
              <a:t>Marzipan</a:t>
            </a:r>
          </a:p>
          <a:p>
            <a:r>
              <a:rPr lang="en-US" sz="1200" dirty="0" smtClean="0">
                <a:latin typeface="Arial"/>
                <a:cs typeface="Arial"/>
              </a:rPr>
              <a:t>Nectarine</a:t>
            </a:r>
          </a:p>
          <a:p>
            <a:r>
              <a:rPr lang="en-US" sz="1200" dirty="0" smtClean="0">
                <a:latin typeface="Arial"/>
                <a:cs typeface="Arial"/>
              </a:rPr>
              <a:t>Pompeii</a:t>
            </a:r>
          </a:p>
          <a:p>
            <a:r>
              <a:rPr lang="en-US" sz="1200" dirty="0" smtClean="0">
                <a:latin typeface="Arial"/>
                <a:cs typeface="Arial"/>
              </a:rPr>
              <a:t>Shimmer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192581"/>
            <a:ext cx="1104900" cy="11049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64431" y="3410576"/>
            <a:ext cx="1488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A3AE26"/>
                </a:solidFill>
                <a:latin typeface="Arial"/>
                <a:cs typeface="Arial"/>
              </a:rPr>
              <a:t>CREAM</a:t>
            </a:r>
            <a:endParaRPr lang="en-US" sz="1400" dirty="0">
              <a:solidFill>
                <a:srgbClr val="A3AE26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7950" y="2393461"/>
            <a:ext cx="1937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"/>
                <a:cs typeface="Arial"/>
              </a:rPr>
              <a:t>Candlelight</a:t>
            </a:r>
          </a:p>
          <a:p>
            <a:r>
              <a:rPr lang="it-IT" sz="1200" dirty="0" smtClean="0">
                <a:latin typeface="Arial"/>
                <a:cs typeface="Arial"/>
              </a:rPr>
              <a:t>Cream </a:t>
            </a:r>
            <a:r>
              <a:rPr lang="it-IT" sz="1200" dirty="0" smtClean="0">
                <a:latin typeface="Arial"/>
                <a:cs typeface="Arial"/>
              </a:rPr>
              <a:t>De La Cream</a:t>
            </a:r>
          </a:p>
          <a:p>
            <a:endParaRPr lang="it-IT" sz="1200" dirty="0" smtClean="0">
              <a:latin typeface="Arial"/>
              <a:cs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42" y="3838093"/>
            <a:ext cx="1104900" cy="1104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838093"/>
            <a:ext cx="1104900" cy="11049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43295" y="4992767"/>
            <a:ext cx="1488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A3AE26"/>
                </a:solidFill>
                <a:latin typeface="Arial"/>
                <a:cs typeface="Arial"/>
              </a:rPr>
              <a:t>WHITE</a:t>
            </a:r>
            <a:endParaRPr lang="en-US" sz="1400" dirty="0">
              <a:solidFill>
                <a:srgbClr val="A3AE26"/>
              </a:solidFill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64431" y="5038230"/>
            <a:ext cx="1488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A3AE26"/>
                </a:solidFill>
                <a:latin typeface="Arial"/>
                <a:cs typeface="Arial"/>
              </a:rPr>
              <a:t>LAVENDER</a:t>
            </a:r>
            <a:endParaRPr lang="en-US" sz="1400" dirty="0">
              <a:solidFill>
                <a:srgbClr val="A3AE26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42592" y="3834583"/>
            <a:ext cx="1411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"/>
                <a:cs typeface="Arial"/>
              </a:rPr>
              <a:t>Alba</a:t>
            </a:r>
          </a:p>
          <a:p>
            <a:r>
              <a:rPr lang="it-IT" sz="1200" dirty="0" err="1" smtClean="0">
                <a:latin typeface="Arial"/>
                <a:cs typeface="Arial"/>
              </a:rPr>
              <a:t>Avalanche</a:t>
            </a:r>
            <a:endParaRPr lang="it-IT" sz="1200" dirty="0" smtClean="0">
              <a:latin typeface="Arial"/>
              <a:cs typeface="Arial"/>
            </a:endParaRPr>
          </a:p>
          <a:p>
            <a:r>
              <a:rPr lang="it-IT" sz="1200" dirty="0" smtClean="0">
                <a:latin typeface="Arial"/>
                <a:cs typeface="Arial"/>
              </a:rPr>
              <a:t>Blizzard</a:t>
            </a:r>
          </a:p>
          <a:p>
            <a:r>
              <a:rPr lang="it-IT" sz="1200" dirty="0" smtClean="0">
                <a:latin typeface="Arial"/>
                <a:cs typeface="Arial"/>
              </a:rPr>
              <a:t>First Lady</a:t>
            </a:r>
          </a:p>
          <a:p>
            <a:r>
              <a:rPr lang="it-IT" sz="1200" dirty="0" err="1" smtClean="0">
                <a:latin typeface="Arial"/>
                <a:cs typeface="Arial"/>
              </a:rPr>
              <a:t>Mondial</a:t>
            </a:r>
            <a:endParaRPr lang="it-IT" sz="1200" dirty="0" smtClean="0">
              <a:latin typeface="Arial"/>
              <a:cs typeface="Arial"/>
            </a:endParaRPr>
          </a:p>
          <a:p>
            <a:r>
              <a:rPr lang="it-IT" sz="1200" dirty="0" err="1" smtClean="0">
                <a:latin typeface="Arial"/>
                <a:cs typeface="Arial"/>
              </a:rPr>
              <a:t>Moonstone</a:t>
            </a:r>
            <a:endParaRPr lang="it-IT" sz="1200" dirty="0" smtClean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54650" y="3831448"/>
            <a:ext cx="1937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Cool Water</a:t>
            </a:r>
          </a:p>
          <a:p>
            <a:r>
              <a:rPr lang="en-US" sz="1200" dirty="0" smtClean="0">
                <a:latin typeface="Arial"/>
                <a:cs typeface="Arial"/>
              </a:rPr>
              <a:t>Country Blues</a:t>
            </a:r>
          </a:p>
          <a:p>
            <a:r>
              <a:rPr lang="en-US" sz="1200" dirty="0" smtClean="0">
                <a:latin typeface="Arial"/>
                <a:cs typeface="Arial"/>
              </a:rPr>
              <a:t>Deep Purple</a:t>
            </a:r>
          </a:p>
          <a:p>
            <a:r>
              <a:rPr lang="en-US" sz="1200" dirty="0" smtClean="0">
                <a:latin typeface="Arial"/>
                <a:cs typeface="Arial"/>
              </a:rPr>
              <a:t>Moody Blues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96047" y="3846288"/>
            <a:ext cx="1731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latin typeface="Arial"/>
                <a:cs typeface="Arial"/>
              </a:rPr>
              <a:t>Playa</a:t>
            </a:r>
            <a:r>
              <a:rPr lang="it-IT" sz="1200" dirty="0">
                <a:latin typeface="Arial"/>
                <a:cs typeface="Arial"/>
              </a:rPr>
              <a:t> Blanca</a:t>
            </a:r>
            <a:endParaRPr lang="en-US" sz="1200" dirty="0">
              <a:latin typeface="Arial"/>
              <a:cs typeface="Arial"/>
            </a:endParaRPr>
          </a:p>
          <a:p>
            <a:r>
              <a:rPr lang="en-US" sz="1200" dirty="0" smtClean="0">
                <a:latin typeface="Arial"/>
                <a:cs typeface="Arial"/>
              </a:rPr>
              <a:t>Polar Star</a:t>
            </a:r>
          </a:p>
          <a:p>
            <a:r>
              <a:rPr lang="en-US" sz="1200" dirty="0" smtClean="0">
                <a:latin typeface="Arial"/>
                <a:cs typeface="Arial"/>
              </a:rPr>
              <a:t>Tibet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Vendela</a:t>
            </a:r>
            <a:endParaRPr lang="en-US" sz="1200" dirty="0" smtClean="0">
              <a:latin typeface="Arial"/>
              <a:cs typeface="Arial"/>
            </a:endParaRPr>
          </a:p>
          <a:p>
            <a:r>
              <a:rPr lang="en-US" sz="1200" dirty="0" smtClean="0">
                <a:latin typeface="Arial"/>
                <a:cs typeface="Arial"/>
              </a:rPr>
              <a:t>White Chocolate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39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983" y="779127"/>
            <a:ext cx="422493" cy="162795"/>
          </a:xfrm>
          <a:prstGeom prst="rect">
            <a:avLst/>
          </a:prstGeom>
        </p:spPr>
      </p:pic>
      <p:pic>
        <p:nvPicPr>
          <p:cNvPr id="41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548" y="2429730"/>
            <a:ext cx="422493" cy="162795"/>
          </a:xfrm>
          <a:prstGeom prst="rect">
            <a:avLst/>
          </a:prstGeom>
        </p:spPr>
      </p:pic>
      <p:pic>
        <p:nvPicPr>
          <p:cNvPr id="43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419" y="4820608"/>
            <a:ext cx="422493" cy="162795"/>
          </a:xfrm>
          <a:prstGeom prst="rect">
            <a:avLst/>
          </a:prstGeom>
        </p:spPr>
      </p:pic>
      <p:pic>
        <p:nvPicPr>
          <p:cNvPr id="45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029" y="962326"/>
            <a:ext cx="422493" cy="162795"/>
          </a:xfrm>
          <a:prstGeom prst="rect">
            <a:avLst/>
          </a:prstGeom>
        </p:spPr>
      </p:pic>
      <p:pic>
        <p:nvPicPr>
          <p:cNvPr id="46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004" y="2454718"/>
            <a:ext cx="422493" cy="162795"/>
          </a:xfrm>
          <a:prstGeom prst="rect">
            <a:avLst/>
          </a:prstGeom>
        </p:spPr>
      </p:pic>
      <p:pic>
        <p:nvPicPr>
          <p:cNvPr id="47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949" y="4059562"/>
            <a:ext cx="422493" cy="162795"/>
          </a:xfrm>
          <a:prstGeom prst="rect">
            <a:avLst/>
          </a:prstGeom>
        </p:spPr>
      </p:pic>
      <p:pic>
        <p:nvPicPr>
          <p:cNvPr id="3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092" y="1149073"/>
            <a:ext cx="422493" cy="16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DSC0336.ti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1"/>
          <a:stretch/>
        </p:blipFill>
        <p:spPr>
          <a:xfrm>
            <a:off x="-11070" y="0"/>
            <a:ext cx="9155070" cy="3797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4059" y="3971039"/>
            <a:ext cx="25914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Fortune</a:t>
            </a:r>
          </a:p>
          <a:p>
            <a:r>
              <a:rPr lang="en-US" sz="1400" dirty="0">
                <a:latin typeface="Arial"/>
                <a:cs typeface="Arial"/>
              </a:rPr>
              <a:t>Hot Spot</a:t>
            </a:r>
          </a:p>
          <a:p>
            <a:r>
              <a:rPr lang="en-US" sz="1400" dirty="0">
                <a:latin typeface="Arial"/>
                <a:cs typeface="Arial"/>
              </a:rPr>
              <a:t>Queens Crown</a:t>
            </a:r>
          </a:p>
          <a:p>
            <a:r>
              <a:rPr lang="en-US" sz="1400" dirty="0" err="1">
                <a:latin typeface="Arial"/>
                <a:cs typeface="Arial"/>
              </a:rPr>
              <a:t>Silantoi</a:t>
            </a:r>
            <a:endParaRPr lang="en-US" sz="1400" dirty="0">
              <a:latin typeface="Arial"/>
              <a:cs typeface="Arial"/>
            </a:endParaRPr>
          </a:p>
          <a:p>
            <a:r>
              <a:rPr lang="en-US" sz="1400" dirty="0" smtClean="0">
                <a:solidFill>
                  <a:srgbClr val="A3AE26"/>
                </a:solidFill>
                <a:latin typeface="Arial"/>
                <a:cs typeface="Arial"/>
              </a:rPr>
              <a:t>In </a:t>
            </a:r>
            <a:r>
              <a:rPr lang="en-US" sz="1400" dirty="0" smtClean="0">
                <a:solidFill>
                  <a:srgbClr val="A3AE26"/>
                </a:solidFill>
                <a:latin typeface="Arial"/>
                <a:cs typeface="Arial"/>
              </a:rPr>
              <a:t>the search for more...</a:t>
            </a:r>
            <a:endParaRPr lang="en-US" sz="1400" dirty="0">
              <a:solidFill>
                <a:srgbClr val="A3AE26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82918" y="3707382"/>
            <a:ext cx="703039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500" dirty="0" smtClean="0">
                <a:solidFill>
                  <a:srgbClr val="A3AE26"/>
                </a:solidFill>
                <a:latin typeface="Arial"/>
                <a:cs typeface="Arial"/>
              </a:rPr>
              <a:t>COMING</a:t>
            </a:r>
            <a:endParaRPr lang="en-US" sz="6500" dirty="0">
              <a:solidFill>
                <a:srgbClr val="A3AE26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5349" y="4412930"/>
            <a:ext cx="263935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00" dirty="0" smtClean="0">
                <a:solidFill>
                  <a:srgbClr val="A3AE26"/>
                </a:solidFill>
                <a:latin typeface="Arial"/>
                <a:cs typeface="Arial"/>
              </a:rPr>
              <a:t>SOON</a:t>
            </a:r>
            <a:endParaRPr lang="en-US" sz="6500" dirty="0">
              <a:solidFill>
                <a:srgbClr val="A3AE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7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317" y="1590708"/>
            <a:ext cx="898666" cy="1443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4430" y="3861339"/>
            <a:ext cx="6619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500" dirty="0" smtClean="0">
                <a:solidFill>
                  <a:srgbClr val="A3AE26"/>
                </a:solidFill>
                <a:latin typeface="Arial"/>
                <a:cs typeface="Arial"/>
              </a:rPr>
              <a:t>Ph  593 2 212 7512 • 593 9 935 878 64</a:t>
            </a:r>
          </a:p>
          <a:p>
            <a:pPr algn="ctr"/>
            <a:r>
              <a:rPr lang="is-IS" sz="1500" dirty="0" smtClean="0">
                <a:solidFill>
                  <a:srgbClr val="A3AE26"/>
                </a:solidFill>
                <a:latin typeface="Arial"/>
                <a:cs typeface="Arial"/>
              </a:rPr>
              <a:t>@ sales@josarflor.com</a:t>
            </a:r>
            <a:endParaRPr lang="en-US" sz="1500" dirty="0">
              <a:solidFill>
                <a:srgbClr val="A3AE26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2562" y="4851779"/>
            <a:ext cx="2386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A3AE26"/>
                </a:solidFill>
                <a:latin typeface="Arial"/>
                <a:cs typeface="Arial"/>
              </a:rPr>
              <a:t>www.josarflor.com</a:t>
            </a:r>
            <a:endParaRPr lang="en-US" sz="1600" dirty="0">
              <a:solidFill>
                <a:srgbClr val="A3AE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45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324</Words>
  <Application>Microsoft Office PowerPoint</Application>
  <PresentationFormat>Presentación en pantalla (16:10)</PresentationFormat>
  <Paragraphs>121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Gaby Santy</dc:creator>
  <cp:lastModifiedBy>JOSARFLOR Sebastian Padula</cp:lastModifiedBy>
  <cp:revision>22</cp:revision>
  <dcterms:created xsi:type="dcterms:W3CDTF">2018-08-14T21:47:24Z</dcterms:created>
  <dcterms:modified xsi:type="dcterms:W3CDTF">2020-05-22T16:27:24Z</dcterms:modified>
</cp:coreProperties>
</file>